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95C8A-8CF0-4B6B-B3E0-5F721850511D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CB71E-6B3E-4AB5-BAF1-C60FD6287EE2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Årlig försäljning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457200" y="1601788"/>
          <a:ext cx="8229600" cy="2181225"/>
        </p:xfrm>
        <a:graphic>
          <a:graphicData uri="http://schemas.openxmlformats.org/presentationml/2006/ole">
            <p:oleObj spid="_x0000_s1026" name="Diagram" r:id="rId3" imgW="8229708" imgH="2179403" progId="MSGraph.Chart.8">
              <p:embed followColorScheme="full"/>
            </p:oleObj>
          </a:graphicData>
        </a:graphic>
      </p:graphicFrame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Försäljningen i år har gått mycket bra!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Försäljningen har fördubblats jämfört med förra året.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 räknar med en liten nergång i januari. Det är helt normalt!</a:t>
            </a:r>
            <a:endParaRPr kumimoji="0" lang="sv-SE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Sven Mobock - brödrostar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Sven är en mycket duktig säljare av eldrivna hushållsmaskiner.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Han är 64 år gammal och har i hela sitt liv arbetat med försäljning i någon form.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Sven är en riktig muntergök och drar gärna en och annan vits för sina kunder!</a:t>
            </a:r>
            <a:endParaRPr kumimoji="0" lang="sv-SE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7" descr="BD07128_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64163" y="1700213"/>
            <a:ext cx="2952750" cy="4321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Rajja Mäkilä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Rajja Mäkilä är specialiserad på försäljning av hela kök. Hon är mycket driven.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Rajja är 57 år och har tidigare huvudsakligen arbetat med ekonomifrågor.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Rajja är inte heller någon tråkmåns utan bjuder gärna på sig själv!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7" descr="j02166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1571612"/>
            <a:ext cx="4000528" cy="43688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Sverre Modin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Sverre säljer våtutrymmen och maskiner därtill.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Sverre är 62 år och har i 30 av sitt liv handgripligen arbetat med försäljning.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Sverre bjuder gärna upp till dans eftersom han vann DM i folkdans förr året.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9" descr="PE02381_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19700" y="1628775"/>
            <a:ext cx="3024188" cy="45370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162</Words>
  <Application>Microsoft Office PowerPoint</Application>
  <PresentationFormat>Bildspel på skärmen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6" baseType="lpstr">
      <vt:lpstr>Office-tema</vt:lpstr>
      <vt:lpstr>Diagram</vt:lpstr>
      <vt:lpstr>Bild 1</vt:lpstr>
      <vt:lpstr>Bild 2</vt:lpstr>
      <vt:lpstr>Bild 3</vt:lpstr>
      <vt:lpstr>Bild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x</dc:creator>
  <cp:lastModifiedBy>U Nilsson</cp:lastModifiedBy>
  <cp:revision>1</cp:revision>
  <dcterms:created xsi:type="dcterms:W3CDTF">2007-04-19T08:11:12Z</dcterms:created>
  <dcterms:modified xsi:type="dcterms:W3CDTF">2007-04-19T08:13:56Z</dcterms:modified>
</cp:coreProperties>
</file>